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70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27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7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37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7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4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1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2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9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2635-57B3-48DC-B090-A70E19F72F7C}" type="datetimeFigureOut">
              <a:rPr lang="en-US" smtClean="0"/>
              <a:t>12/5/2012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EC51E-1631-4BC5-B226-1B131C489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0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Distributions of C</a:t>
            </a:r>
            <a:r>
              <a:rPr lang="en-US" baseline="-25000" dirty="0" smtClean="0"/>
              <a:t>3</a:t>
            </a:r>
            <a:r>
              <a:rPr lang="en-US" dirty="0" smtClean="0"/>
              <a:t> and C</a:t>
            </a:r>
            <a:r>
              <a:rPr lang="en-US" baseline="-25000" dirty="0" smtClean="0"/>
              <a:t>4</a:t>
            </a:r>
            <a:r>
              <a:rPr lang="en-US" dirty="0" smtClean="0"/>
              <a:t> Plants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Travis Wicks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94" y="84667"/>
            <a:ext cx="8229600" cy="1143000"/>
          </a:xfrm>
        </p:spPr>
        <p:txBody>
          <a:bodyPr/>
          <a:lstStyle/>
          <a:p>
            <a:r>
              <a:rPr lang="en-US" dirty="0" smtClean="0"/>
              <a:t>Still and Powell Results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3" t="10513" r="12358" b="14872"/>
          <a:stretch/>
        </p:blipFill>
        <p:spPr>
          <a:xfrm>
            <a:off x="-76201" y="1219200"/>
            <a:ext cx="4343401" cy="51171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1112" r="12424" b="20247"/>
          <a:stretch/>
        </p:blipFill>
        <p:spPr>
          <a:xfrm>
            <a:off x="2827866" y="1219200"/>
            <a:ext cx="6468534" cy="4707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79506" r="25197" b="10247"/>
          <a:stretch/>
        </p:blipFill>
        <p:spPr>
          <a:xfrm>
            <a:off x="2751666" y="5922432"/>
            <a:ext cx="4182533" cy="7027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6" t="52422" r="45129"/>
          <a:stretch/>
        </p:blipFill>
        <p:spPr>
          <a:xfrm>
            <a:off x="3970867" y="2971800"/>
            <a:ext cx="2091266" cy="282786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257" y="211296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12192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 GLC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087533" y="117154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Without GLC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53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and </a:t>
            </a:r>
            <a:r>
              <a:rPr lang="en-US" dirty="0" smtClean="0"/>
              <a:t>Powell (non-GLC)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9" t="14321" r="12031" b="20001"/>
          <a:stretch/>
        </p:blipFill>
        <p:spPr>
          <a:xfrm>
            <a:off x="3488265" y="1134531"/>
            <a:ext cx="5579533" cy="5643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7" t="79506" r="25197" b="10247"/>
          <a:stretch/>
        </p:blipFill>
        <p:spPr>
          <a:xfrm>
            <a:off x="609600" y="5884405"/>
            <a:ext cx="5543944" cy="931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53846" r="46347"/>
          <a:stretch/>
        </p:blipFill>
        <p:spPr>
          <a:xfrm>
            <a:off x="967036" y="1134531"/>
            <a:ext cx="2332180" cy="29062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2" b="76621"/>
          <a:stretch/>
        </p:blipFill>
        <p:spPr>
          <a:xfrm>
            <a:off x="975503" y="4343400"/>
            <a:ext cx="2446867" cy="138954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4343400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2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Intermodel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2223" r="7182" b="43704"/>
          <a:stretch/>
        </p:blipFill>
        <p:spPr>
          <a:xfrm>
            <a:off x="228600" y="1566332"/>
            <a:ext cx="4975941" cy="3991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t="39259" r="11975" b="2716"/>
          <a:stretch/>
        </p:blipFill>
        <p:spPr>
          <a:xfrm>
            <a:off x="4495800" y="1202265"/>
            <a:ext cx="4800600" cy="4355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5400" y="555802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difference: 0.17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55802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difference: 0.20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models have their respective problems</a:t>
            </a:r>
          </a:p>
          <a:p>
            <a:pPr lvl="1"/>
            <a:r>
              <a:rPr lang="en-US" dirty="0" smtClean="0"/>
              <a:t>Hybridize the two</a:t>
            </a:r>
          </a:p>
          <a:p>
            <a:r>
              <a:rPr lang="en-US" dirty="0" smtClean="0"/>
              <a:t>Other possible factors:</a:t>
            </a:r>
          </a:p>
          <a:p>
            <a:pPr lvl="1"/>
            <a:r>
              <a:rPr lang="en-US" dirty="0" smtClean="0"/>
              <a:t>Fire regime</a:t>
            </a:r>
          </a:p>
          <a:p>
            <a:pPr lvl="1"/>
            <a:r>
              <a:rPr lang="en-US" dirty="0" smtClean="0"/>
              <a:t>Herbivores</a:t>
            </a:r>
            <a:endParaRPr lang="en-US" dirty="0"/>
          </a:p>
          <a:p>
            <a:r>
              <a:rPr lang="en-US" dirty="0" smtClean="0"/>
              <a:t>Are the systems truly in equilibrium?</a:t>
            </a:r>
          </a:p>
          <a:p>
            <a:pPr lvl="1"/>
            <a:r>
              <a:rPr lang="en-US" dirty="0" smtClean="0"/>
              <a:t>Natural variability</a:t>
            </a:r>
          </a:p>
        </p:txBody>
      </p:sp>
    </p:spTree>
    <p:extLst>
      <p:ext uri="{BB962C8B-B14F-4D97-AF65-F5344CB8AC3E}">
        <p14:creationId xmlns:p14="http://schemas.microsoft.com/office/powerpoint/2010/main" val="9202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25146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End!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876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to:</a:t>
            </a:r>
          </a:p>
          <a:p>
            <a:r>
              <a:rPr lang="en-US" dirty="0" smtClean="0"/>
              <a:t>-Gonzalo Espinoza</a:t>
            </a:r>
          </a:p>
          <a:p>
            <a:r>
              <a:rPr lang="en-US" dirty="0" smtClean="0"/>
              <a:t>-Dr. </a:t>
            </a:r>
            <a:r>
              <a:rPr lang="en-US" dirty="0" err="1" smtClean="0"/>
              <a:t>Maidment</a:t>
            </a:r>
            <a:endParaRPr lang="en-US" dirty="0" smtClean="0"/>
          </a:p>
          <a:p>
            <a:r>
              <a:rPr lang="en-US" dirty="0" smtClean="0"/>
              <a:t>-You,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91283"/>
            <a:ext cx="40671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</a:t>
            </a:r>
            <a:r>
              <a:rPr lang="en-US" baseline="-25000" dirty="0" smtClean="0"/>
              <a:t>3</a:t>
            </a:r>
            <a:r>
              <a:rPr lang="en-US" dirty="0" smtClean="0"/>
              <a:t>/C</a:t>
            </a:r>
            <a:r>
              <a:rPr lang="en-US" baseline="-25000" dirty="0" smtClean="0"/>
              <a:t>4</a:t>
            </a:r>
            <a:r>
              <a:rPr lang="en-US" dirty="0" smtClean="0"/>
              <a:t> Plants?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29" y="1295400"/>
            <a:ext cx="5516681" cy="358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228" y="2819400"/>
            <a:ext cx="4866759" cy="382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3596540" cy="470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3015283"/>
            <a:ext cx="7162800" cy="584775"/>
          </a:xfrm>
          <a:prstGeom prst="rect">
            <a:avLst/>
          </a:prstGeom>
          <a:solidFill>
            <a:srgbClr val="66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Different photosynthetic pathways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943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21336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baseline="-25000" dirty="0" smtClean="0"/>
              <a:t>3</a:t>
            </a:r>
            <a:r>
              <a:rPr lang="en-US" dirty="0" smtClean="0"/>
              <a:t>-C</a:t>
            </a:r>
            <a:r>
              <a:rPr lang="en-US" baseline="-25000" dirty="0" smtClean="0"/>
              <a:t>4</a:t>
            </a:r>
            <a:r>
              <a:rPr lang="en-US" dirty="0" smtClean="0"/>
              <a:t>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43650" y="132992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4</a:t>
            </a:r>
            <a:endParaRPr lang="en-US" sz="32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030293" y="132992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02B2A"/>
              </a:clrFrom>
              <a:clrTo>
                <a:srgbClr val="402B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4825"/>
            <a:ext cx="1847850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400" y="5508625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Kaupag.com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886450" y="597060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Warm-season grasses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5650" y="4295001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Scientificamerican.com</a:t>
            </a:r>
            <a:endParaRPr lang="en-US" sz="12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93" y="2037291"/>
            <a:ext cx="3178414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193" y="4114800"/>
            <a:ext cx="1562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Treesdirect.co.uk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651107"/>
            <a:ext cx="20955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28800" y="597060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plants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362200" y="5590401"/>
            <a:ext cx="1847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En.wikipedia.org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07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Influences on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98500"/>
            <a:r>
              <a:rPr lang="en-US" dirty="0" smtClean="0"/>
              <a:t>Temperature</a:t>
            </a:r>
          </a:p>
          <a:p>
            <a:pPr marL="698500"/>
            <a:endParaRPr lang="en-US" dirty="0" smtClean="0"/>
          </a:p>
          <a:p>
            <a:pPr marL="698500"/>
            <a:r>
              <a:rPr lang="en-US" dirty="0" smtClean="0"/>
              <a:t>CO</a:t>
            </a:r>
            <a:r>
              <a:rPr lang="en-US" baseline="-25000" dirty="0" smtClean="0"/>
              <a:t>2 </a:t>
            </a:r>
            <a:r>
              <a:rPr lang="en-US" dirty="0" smtClean="0"/>
              <a:t>concentration</a:t>
            </a:r>
            <a:endParaRPr lang="en-US" baseline="-25000" dirty="0" smtClean="0"/>
          </a:p>
          <a:p>
            <a:pPr marL="698500"/>
            <a:endParaRPr lang="en-US" dirty="0" smtClean="0"/>
          </a:p>
          <a:p>
            <a:pPr marL="698500"/>
            <a:r>
              <a:rPr lang="en-US" dirty="0" smtClean="0"/>
              <a:t>Precipitation patterns</a:t>
            </a:r>
          </a:p>
          <a:p>
            <a:pPr marL="698500"/>
            <a:endParaRPr lang="en-US" dirty="0" smtClean="0"/>
          </a:p>
          <a:p>
            <a:pPr marL="698500"/>
            <a:r>
              <a:rPr lang="en-US" dirty="0" smtClean="0"/>
              <a:t>Light intensity</a:t>
            </a:r>
          </a:p>
          <a:p>
            <a:pPr marL="6985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4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5" t="13457" r="12997" b="15678"/>
          <a:stretch/>
        </p:blipFill>
        <p:spPr>
          <a:xfrm>
            <a:off x="-1" y="1456266"/>
            <a:ext cx="6350001" cy="485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0" y="2484437"/>
            <a:ext cx="3657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Compare with:</a:t>
            </a:r>
          </a:p>
          <a:p>
            <a:pPr lvl="1"/>
            <a:r>
              <a:rPr lang="en-US" sz="2400" dirty="0" smtClean="0"/>
              <a:t>Koch et al. </a:t>
            </a:r>
            <a:r>
              <a:rPr lang="en-US" sz="2400" dirty="0" smtClean="0"/>
              <a:t>(2004)</a:t>
            </a:r>
          </a:p>
          <a:p>
            <a:pPr lvl="1"/>
            <a:r>
              <a:rPr lang="en-US" sz="2400" dirty="0" smtClean="0"/>
              <a:t>Still and Powell (2010)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2" y="2707481"/>
            <a:ext cx="1017587" cy="250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2" y="1731963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68436" y="1138535"/>
            <a:ext cx="3599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Modern C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Distribution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14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Koch et al. (2004)</a:t>
            </a:r>
          </a:p>
          <a:p>
            <a:pPr lvl="1"/>
            <a:r>
              <a:rPr lang="en-US" dirty="0"/>
              <a:t>Based on regressions on modern distributions</a:t>
            </a:r>
          </a:p>
          <a:p>
            <a:pPr lvl="1"/>
            <a:r>
              <a:rPr lang="en-US" dirty="0"/>
              <a:t>Purely </a:t>
            </a:r>
            <a:r>
              <a:rPr lang="en-US" dirty="0" smtClean="0"/>
              <a:t>climate-based</a:t>
            </a:r>
            <a:endParaRPr lang="en-US" dirty="0"/>
          </a:p>
          <a:p>
            <a:pPr lvl="1"/>
            <a:r>
              <a:rPr lang="en-US" dirty="0"/>
              <a:t>Inputs: </a:t>
            </a:r>
            <a:endParaRPr lang="en-US" dirty="0" smtClean="0"/>
          </a:p>
          <a:p>
            <a:pPr lvl="2"/>
            <a:r>
              <a:rPr lang="en-US" dirty="0" smtClean="0"/>
              <a:t>mean </a:t>
            </a:r>
            <a:r>
              <a:rPr lang="en-US" dirty="0"/>
              <a:t>annual </a:t>
            </a:r>
            <a:r>
              <a:rPr lang="en-US" dirty="0" smtClean="0"/>
              <a:t>temperature</a:t>
            </a:r>
          </a:p>
          <a:p>
            <a:pPr lvl="2"/>
            <a:r>
              <a:rPr lang="en-US" dirty="0" smtClean="0"/>
              <a:t>mean </a:t>
            </a:r>
            <a:r>
              <a:rPr lang="en-US" dirty="0"/>
              <a:t>annual </a:t>
            </a:r>
            <a:r>
              <a:rPr lang="en-US" dirty="0" smtClean="0"/>
              <a:t>precipitation</a:t>
            </a:r>
          </a:p>
          <a:p>
            <a:pPr lvl="2"/>
            <a:r>
              <a:rPr lang="en-US" dirty="0" smtClean="0"/>
              <a:t>mean </a:t>
            </a:r>
            <a:r>
              <a:rPr lang="en-US" dirty="0"/>
              <a:t>summer </a:t>
            </a:r>
            <a:r>
              <a:rPr lang="en-US" dirty="0" smtClean="0"/>
              <a:t>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63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t="12346" r="12986" b="16296"/>
          <a:stretch/>
        </p:blipFill>
        <p:spPr>
          <a:xfrm>
            <a:off x="1278996" y="762000"/>
            <a:ext cx="7636404" cy="6160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Koch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57804" r="42690"/>
          <a:stretch/>
        </p:blipFill>
        <p:spPr>
          <a:xfrm>
            <a:off x="701675" y="914400"/>
            <a:ext cx="2286000" cy="257817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08" b="85546"/>
          <a:stretch/>
        </p:blipFill>
        <p:spPr>
          <a:xfrm>
            <a:off x="838200" y="4191000"/>
            <a:ext cx="2362200" cy="88476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43111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0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Still and Powell (2010)</a:t>
            </a:r>
          </a:p>
          <a:p>
            <a:pPr lvl="1"/>
            <a:r>
              <a:rPr lang="en-US" dirty="0" smtClean="0"/>
              <a:t>Climate aspect based on experimental data</a:t>
            </a:r>
          </a:p>
          <a:p>
            <a:pPr lvl="1"/>
            <a:r>
              <a:rPr lang="en-US" dirty="0" smtClean="0"/>
              <a:t> MODIS and </a:t>
            </a:r>
            <a:r>
              <a:rPr lang="en-US" dirty="0" smtClean="0"/>
              <a:t>Global Land Cover (GLC) </a:t>
            </a:r>
            <a:r>
              <a:rPr lang="en-US" dirty="0" smtClean="0"/>
              <a:t>vegetation data included</a:t>
            </a:r>
          </a:p>
          <a:p>
            <a:pPr lvl="2"/>
            <a:r>
              <a:rPr lang="en-US" dirty="0"/>
              <a:t>Eliminates problem of plant physiology distributions</a:t>
            </a:r>
          </a:p>
          <a:p>
            <a:pPr lvl="1"/>
            <a:r>
              <a:rPr lang="en-US" dirty="0" smtClean="0"/>
              <a:t>Inputs:</a:t>
            </a:r>
          </a:p>
          <a:p>
            <a:pPr lvl="2"/>
            <a:r>
              <a:rPr lang="en-US" dirty="0" smtClean="0"/>
              <a:t>Mean monthly precipitation</a:t>
            </a:r>
          </a:p>
          <a:p>
            <a:pPr lvl="2"/>
            <a:r>
              <a:rPr lang="en-US" dirty="0" smtClean="0"/>
              <a:t>Mean monthly temperature</a:t>
            </a:r>
          </a:p>
          <a:p>
            <a:pPr lvl="2"/>
            <a:r>
              <a:rPr lang="en-US" dirty="0" smtClean="0"/>
              <a:t>MODIS % herbaceous layer</a:t>
            </a:r>
          </a:p>
          <a:p>
            <a:pPr lvl="2"/>
            <a:r>
              <a:rPr lang="en-US" dirty="0" smtClean="0"/>
              <a:t>Global Land Cover Map 2000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35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Still and Powell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1" t="15062" r="15084" b="13087"/>
          <a:stretch/>
        </p:blipFill>
        <p:spPr>
          <a:xfrm>
            <a:off x="304800" y="1032932"/>
            <a:ext cx="8432801" cy="6212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2" b="76621"/>
          <a:stretch/>
        </p:blipFill>
        <p:spPr>
          <a:xfrm>
            <a:off x="762000" y="4343400"/>
            <a:ext cx="2446867" cy="1389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0" t="53846" r="46347"/>
          <a:stretch/>
        </p:blipFill>
        <p:spPr>
          <a:xfrm>
            <a:off x="762000" y="1049865"/>
            <a:ext cx="2201333" cy="27432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08752"/>
            <a:ext cx="70167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3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208</Words>
  <Application>Microsoft Office PowerPoint</Application>
  <PresentationFormat>On-screen Show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Distributions of C3 and C4 Plants</vt:lpstr>
      <vt:lpstr>What are C3/C4 Plants?</vt:lpstr>
      <vt:lpstr>C3-C4 Examples</vt:lpstr>
      <vt:lpstr>Influences on Distribution</vt:lpstr>
      <vt:lpstr>Goals</vt:lpstr>
      <vt:lpstr>Models</vt:lpstr>
      <vt:lpstr>Koch Results</vt:lpstr>
      <vt:lpstr>Models</vt:lpstr>
      <vt:lpstr>Still and Powell Results</vt:lpstr>
      <vt:lpstr>Still and Powell Results</vt:lpstr>
      <vt:lpstr>Still and Powell (non-GLC) Results</vt:lpstr>
      <vt:lpstr>Intermodel comparison</vt:lpstr>
      <vt:lpstr>Conclusions</vt:lpstr>
      <vt:lpstr>The End!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Distributions of C3 and C4 Plants</dc:title>
  <dc:creator>Travis</dc:creator>
  <cp:lastModifiedBy>Travis</cp:lastModifiedBy>
  <cp:revision>32</cp:revision>
  <dcterms:created xsi:type="dcterms:W3CDTF">2012-12-05T09:31:49Z</dcterms:created>
  <dcterms:modified xsi:type="dcterms:W3CDTF">2012-12-06T06:15:57Z</dcterms:modified>
</cp:coreProperties>
</file>